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8BFA8-B926-1449-AFE7-7C7EE30F9D87}" type="datetimeFigureOut">
              <a:rPr lang="en-US" smtClean="0"/>
              <a:pPr/>
              <a:t>9/13/12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AEC2D-5635-9147-96A6-583CA104C5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275685" cy="1386929"/>
          </a:xfrm>
        </p:spPr>
        <p:txBody>
          <a:bodyPr>
            <a:noAutofit/>
          </a:bodyPr>
          <a:lstStyle/>
          <a:p>
            <a:r>
              <a:rPr lang="en-US" sz="2000" dirty="0" smtClean="0"/>
              <a:t>Life Science 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Grade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 Mrs</a:t>
            </a:r>
            <a:r>
              <a:rPr lang="en-US" sz="2000" dirty="0" smtClean="0"/>
              <a:t>. </a:t>
            </a:r>
            <a:r>
              <a:rPr lang="en-US" sz="2000" dirty="0" err="1" smtClean="0"/>
              <a:t>Wyland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Week of </a:t>
            </a:r>
            <a:r>
              <a:rPr lang="en-US" sz="2000" dirty="0" smtClean="0"/>
              <a:t>September</a:t>
            </a:r>
            <a:r>
              <a:rPr lang="en-US" sz="2000" dirty="0" smtClean="0"/>
              <a:t> 17-21</a:t>
            </a:r>
            <a:r>
              <a:rPr lang="en-US" sz="2000" dirty="0" smtClean="0"/>
              <a:t>, </a:t>
            </a:r>
            <a:r>
              <a:rPr lang="en-US" sz="2000" dirty="0" smtClean="0"/>
              <a:t>2012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400" dirty="0" smtClean="0"/>
              <a:t>We will</a:t>
            </a:r>
            <a:r>
              <a:rPr lang="en-US" sz="1400" dirty="0" smtClean="0"/>
              <a:t> finish viewing  </a:t>
            </a:r>
            <a:r>
              <a:rPr lang="en-US" sz="1400" u="sng" dirty="0" smtClean="0"/>
              <a:t>Among </a:t>
            </a:r>
            <a:r>
              <a:rPr lang="en-US" sz="1400" u="sng" dirty="0" smtClean="0"/>
              <a:t>the Wild Chimpanzees </a:t>
            </a:r>
            <a:r>
              <a:rPr lang="en-US" sz="1400" dirty="0" smtClean="0"/>
              <a:t>this week to tie the skills scientists use with careers in the field of science.</a:t>
            </a:r>
            <a:endParaRPr lang="en-US" sz="1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868460"/>
            <a:ext cx="6572795" cy="498954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Monday 9/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17/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2012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Seed Lab Procedure Writing Workshop</a:t>
            </a: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		Seed Lab Procedure Final Draft Due Tuesday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PortagoITC TT"/>
              <a:cs typeface="PortagoITC TT"/>
            </a:endParaRPr>
          </a:p>
          <a:p>
            <a:pPr algn="l"/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PortagoITC TT"/>
              <a:cs typeface="PortagoITC TT"/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Tuesday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9/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18/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2012	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Bridge Building / Seed Lab Data Collection</a:t>
            </a:r>
          </a:p>
          <a:p>
            <a:pPr algn="l"/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PortagoITC TT"/>
              <a:cs typeface="PortagoITC TT"/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Wednesday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9/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19/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2012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Bridge Building / seed lab Data collection</a:t>
            </a:r>
          </a:p>
          <a:p>
            <a:pPr algn="l"/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PortagoITC TT"/>
              <a:cs typeface="PortagoITC TT"/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Thursday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9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20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2012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Bridge Building / Seed Lab data Collection</a:t>
            </a:r>
          </a:p>
          <a:p>
            <a:pPr algn="l"/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PortagoITC TT"/>
              <a:cs typeface="PortagoITC TT"/>
            </a:endParaRPr>
          </a:p>
          <a:p>
            <a:pPr algn="l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Friday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9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21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/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2012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PortagoITC TT"/>
                <a:cs typeface="PortagoITC TT"/>
              </a:rPr>
              <a:t>			Scientific Method Quiz #2		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PortagoITC TT"/>
              <a:cs typeface="PortagoITC TT"/>
            </a:endParaRPr>
          </a:p>
        </p:txBody>
      </p:sp>
      <p:pic>
        <p:nvPicPr>
          <p:cNvPr id="6" name="Picture 5" descr="EasterIslandDu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5686" y="348915"/>
            <a:ext cx="2791989" cy="62718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129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Life Science 7th Grade  Mrs. Wyland Week of September 17-21, 2012 We will finish viewing  Among the Wild Chimpanzees this week to tie the skills scientists use with careers in the field of science.</vt:lpstr>
    </vt:vector>
  </TitlesOfParts>
  <Company>Kutztown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Science 7th Grade Mrs. Ludwig [Mrs. Wyland] Week of August 27-30, 2012</dc:title>
  <dc:creator>admin</dc:creator>
  <cp:lastModifiedBy>admin</cp:lastModifiedBy>
  <cp:revision>7</cp:revision>
  <cp:lastPrinted>2012-08-29T19:18:56Z</cp:lastPrinted>
  <dcterms:created xsi:type="dcterms:W3CDTF">2012-09-13T18:19:59Z</dcterms:created>
  <dcterms:modified xsi:type="dcterms:W3CDTF">2012-09-13T18:26:52Z</dcterms:modified>
</cp:coreProperties>
</file>